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4" r:id="rId15"/>
    <p:sldId id="269" r:id="rId16"/>
    <p:sldId id="270" r:id="rId17"/>
    <p:sldId id="271" r:id="rId18"/>
    <p:sldId id="273" r:id="rId19"/>
    <p:sldId id="275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00"/>
    <a:srgbClr val="3399FF"/>
    <a:srgbClr val="FFFF00"/>
    <a:srgbClr val="FF33CC"/>
    <a:srgbClr val="33CC33"/>
    <a:srgbClr val="009900"/>
    <a:srgbClr val="FF0066"/>
    <a:srgbClr val="9614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4624" autoAdjust="0"/>
  </p:normalViewPr>
  <p:slideViewPr>
    <p:cSldViewPr>
      <p:cViewPr>
        <p:scale>
          <a:sx n="66" d="100"/>
          <a:sy n="66" d="100"/>
        </p:scale>
        <p:origin x="-1482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59C69-61A3-472B-AE33-7A475FB6497F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643B7-8D83-474D-9C83-9B48F2926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57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643B7-8D83-474D-9C83-9B48F29263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903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643B7-8D83-474D-9C83-9B48F29263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33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643B7-8D83-474D-9C83-9B48F29263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73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643B7-8D83-474D-9C83-9B48F29263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7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643B7-8D83-474D-9C83-9B48F29263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65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643B7-8D83-474D-9C83-9B48F29263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53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643B7-8D83-474D-9C83-9B48F29263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78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33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44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005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0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6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40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8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62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48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05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26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7B6EA-C1A4-4AB8-A163-3FFF623CE17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0C135-B583-485F-8AB8-FBC90D12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228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95350" y="685800"/>
            <a:ext cx="670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বিসমিল্লাহির রাহমানির রাহীম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04800" y="0"/>
            <a:ext cx="9448800" cy="7010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447800" y="243305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800" b="1" dirty="0">
                <a:latin typeface="NikoshBAN" pitchFamily="2" charset="0"/>
                <a:cs typeface="NikoshBAN" pitchFamily="2" charset="0"/>
              </a:rPr>
              <a:t>বিসমিল্লাহির রাহমানির রাহীম</a:t>
            </a:r>
          </a:p>
        </p:txBody>
      </p:sp>
      <p:sp>
        <p:nvSpPr>
          <p:cNvPr id="20" name="Horizontal Scroll 19"/>
          <p:cNvSpPr/>
          <p:nvPr/>
        </p:nvSpPr>
        <p:spPr>
          <a:xfrm>
            <a:off x="1600200" y="1074302"/>
            <a:ext cx="5562600" cy="1901281"/>
          </a:xfrm>
          <a:prstGeom prst="horizontalScroll">
            <a:avLst/>
          </a:prstGeom>
          <a:solidFill>
            <a:srgbClr val="00206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8000" dirty="0"/>
              <a:t>স্বাগতম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8771" y="2950183"/>
            <a:ext cx="6050643" cy="380318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3148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33400" y="228601"/>
            <a:ext cx="6553200" cy="1295400"/>
          </a:xfrm>
          <a:prstGeom prst="ellipse">
            <a:avLst/>
          </a:prstGeom>
          <a:solidFill>
            <a:srgbClr val="002060"/>
          </a:solidFill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3248025"/>
            <a:ext cx="1825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3750" y="3149836"/>
            <a:ext cx="8588375" cy="3477875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সহকারি শিক্ষক (কম্পিউটার) 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bn-BD" sz="4400" b="1" dirty="0">
                <a:latin typeface="NikoshBAN" pitchFamily="2" charset="0"/>
                <a:cs typeface="NikoshBAN" pitchFamily="2" charset="0"/>
              </a:rPr>
              <a:t>জিল্লুর  রহমান  </a:t>
            </a:r>
            <a:endParaRPr lang="bn-BD" sz="44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শাঁওল দ্বি-মূখী উচ্চ বিদ্যালয়,আদমদীঘি বগুড়া।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আই ডি নং—২৬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মোবাইল  নং- ০১৭২৫৬৩৬৬৮৮</a:t>
            </a:r>
            <a:endParaRPr lang="bn-BD" sz="4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2" descr="G:\ \New Folder\img0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7231" y="457200"/>
            <a:ext cx="1703698" cy="244906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96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04800" y="285750"/>
            <a:ext cx="8610600" cy="1524000"/>
          </a:xfrm>
          <a:prstGeom prst="ellipse">
            <a:avLst/>
          </a:prstGeom>
          <a:solidFill>
            <a:srgbClr val="00206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7571" y="2438400"/>
            <a:ext cx="8153400" cy="433965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প্রথম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এবারের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সংগ্রাম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স্বাধীনতার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সংগ্রাম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৫০ মানিট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1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709386" y="390070"/>
            <a:ext cx="8153400" cy="1676400"/>
          </a:xfrm>
          <a:prstGeom prst="ellipse">
            <a:avLst/>
          </a:prstGeom>
          <a:solidFill>
            <a:srgbClr val="00206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নিচের চিত্র দেখে চিন্তা কর এবং বল</a:t>
            </a:r>
          </a:p>
        </p:txBody>
      </p:sp>
      <p:pic>
        <p:nvPicPr>
          <p:cNvPr id="2050" name="Picture 2" descr="C:\Users\TSS\Desktop\ID-NO 26 . (BANGLA)ZILLUR-01725636688\Momin\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71" y="3279339"/>
            <a:ext cx="4207533" cy="3045262"/>
          </a:xfrm>
          <a:prstGeom prst="rect">
            <a:avLst/>
          </a:prstGeom>
          <a:noFill/>
          <a:ln w="762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71" y="3279339"/>
            <a:ext cx="4076700" cy="3045262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474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077686" y="330200"/>
            <a:ext cx="7620000" cy="1371600"/>
          </a:xfrm>
          <a:prstGeom prst="ellipse">
            <a:avLst/>
          </a:prstGeom>
          <a:solidFill>
            <a:srgbClr val="00206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bn-BD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7250" y="3751943"/>
            <a:ext cx="7620000" cy="830997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পাঠঃ এবারের সংগ্রাম স্বাধীনতার সংগ্রাম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11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560615" y="146043"/>
            <a:ext cx="8077200" cy="2133600"/>
          </a:xfrm>
          <a:prstGeom prst="ellipse">
            <a:avLst/>
          </a:prstGeom>
          <a:solidFill>
            <a:srgbClr val="00206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>
                <a:latin typeface="NikoshBAN" pitchFamily="2" charset="0"/>
                <a:cs typeface="NikoshBAN" pitchFamily="2" charset="0"/>
              </a:rPr>
              <a:t>শিখনফল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2079" y="3124200"/>
            <a:ext cx="8594271" cy="2739211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পাঠ শেষে এই শিক্ষার্থীরা-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সংক্ষেপে লেখক-পরিচিতি বলেত পারবে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নতুন নতুন শব্দের অর্থ বলতে পারবে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আলোচ্য গদ্যাংশের সারমর্ম বলেত পারবে</a:t>
            </a:r>
            <a:endParaRPr lang="bn-BD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26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6878" y="-168729"/>
            <a:ext cx="9870621" cy="72390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Horizontal Scroll 7"/>
          <p:cNvSpPr/>
          <p:nvPr/>
        </p:nvSpPr>
        <p:spPr>
          <a:xfrm>
            <a:off x="1741714" y="0"/>
            <a:ext cx="6477000" cy="17526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9614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133600" y="394036"/>
            <a:ext cx="525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লেখক পরিচিতি  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683423"/>
            <a:ext cx="2783157" cy="3447860"/>
          </a:xfrm>
          <a:prstGeom prst="ellipse">
            <a:avLst/>
          </a:prstGeom>
          <a:ln w="762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4980215" y="1966586"/>
            <a:ext cx="1652134" cy="1002791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763881" y="2206370"/>
            <a:ext cx="1922919" cy="52322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১৭ মার্চ ১৯২০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486401" y="5451168"/>
            <a:ext cx="1524000" cy="861043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831158" y="5451169"/>
            <a:ext cx="1179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কর্ম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84571" y="5451169"/>
            <a:ext cx="1578429" cy="52322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রাজনীতিবিদ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5451169"/>
            <a:ext cx="1447800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বঙ্গবন্ধু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921327" y="2091241"/>
            <a:ext cx="1736273" cy="999118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741714" y="2206370"/>
            <a:ext cx="1763485" cy="830997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মৃত্যু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000" y="2206370"/>
            <a:ext cx="1360716" cy="95410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১৫ইআগস্ট</a:t>
            </a:r>
          </a:p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১৯৭৫ ইং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012188" y="2206370"/>
            <a:ext cx="1751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জন্ম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741714" y="5251114"/>
            <a:ext cx="1687285" cy="1061097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133599" y="5451169"/>
            <a:ext cx="1423303" cy="646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উপাধি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79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2" grpId="0" animBg="1"/>
      <p:bldP spid="15" grpId="0" animBg="1"/>
      <p:bldP spid="17" grpId="0" animBg="1"/>
      <p:bldP spid="18" grpId="0"/>
      <p:bldP spid="19" grpId="0" animBg="1"/>
      <p:bldP spid="22" grpId="0" animBg="1"/>
      <p:bldP spid="23" grpId="0" animBg="1"/>
      <p:bldP spid="25" grpId="0"/>
      <p:bldP spid="26" grpId="0" animBg="1"/>
      <p:bldP spid="2" grpId="0"/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28600" y="352425"/>
            <a:ext cx="8534400" cy="1676400"/>
          </a:xfrm>
          <a:prstGeom prst="ellipse">
            <a:avLst/>
          </a:prstGeom>
          <a:solidFill>
            <a:srgbClr val="00206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কর্মপত্র 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-১( একক </a:t>
            </a:r>
            <a:r>
              <a:rPr lang="as-IN" sz="4800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as-IN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dirty="0">
                <a:latin typeface="NikoshBAN" pitchFamily="2" charset="0"/>
                <a:cs typeface="NikoshBAN" pitchFamily="2" charset="0"/>
              </a:rPr>
              <a:t>সময়ঃ  ৩ মিনিট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200400"/>
            <a:ext cx="7315200" cy="830997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685800" indent="-685800" algn="ctr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লেখক কাদের হাতে নিহত হন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?</a:t>
            </a:r>
            <a:endParaRPr lang="as-IN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64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09600" y="228600"/>
            <a:ext cx="8077200" cy="1828800"/>
          </a:xfrm>
          <a:prstGeom prst="ellipse">
            <a:avLst/>
          </a:prstGeom>
          <a:solidFill>
            <a:srgbClr val="002060"/>
          </a:solidFill>
          <a:ln w="76200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11500" dirty="0">
                <a:latin typeface="NikoshBAN" pitchFamily="2" charset="0"/>
                <a:cs typeface="NikoshBAN" pitchFamily="2" charset="0"/>
              </a:rPr>
              <a:t>সমাধান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2450" y="3352800"/>
            <a:ext cx="8134350" cy="156966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57250" indent="-857250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কতিপয় বিপথ গামী সামরিক বাহিনীর সদস্যের হাতে সপরিবারে নিহত হন।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990600" y="228600"/>
            <a:ext cx="7162800" cy="1676400"/>
          </a:xfrm>
          <a:prstGeom prst="ellipse">
            <a:avLst/>
          </a:prstGeom>
          <a:solidFill>
            <a:srgbClr val="002060"/>
          </a:solidFill>
          <a:ln w="7620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8000" b="1" dirty="0">
                <a:latin typeface="NikoshBAN" pitchFamily="2" charset="0"/>
                <a:cs typeface="NikoshBAN" pitchFamily="2" charset="0"/>
              </a:rPr>
              <a:t>নিচের ছবি দেখ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957286"/>
            <a:ext cx="4571683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906486"/>
            <a:ext cx="4080909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43000" y="152400"/>
            <a:ext cx="6781800" cy="1676400"/>
          </a:xfrm>
          <a:prstGeom prst="ellipse">
            <a:avLst/>
          </a:prstGeom>
          <a:solidFill>
            <a:srgbClr val="00206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কর্ম পত্র -২ (জোড়ায় কাজ)</a:t>
            </a:r>
          </a:p>
          <a:p>
            <a:pPr algn="ctr"/>
            <a:r>
              <a:rPr lang="as-IN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সময়ঃ  ৫ মিনিট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43200" y="2322287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শব্দার্থ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0115" y="3337949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পার্লামেন্ট  =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7999" y="57912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হাইকোট	 =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428" y="1981200"/>
            <a:ext cx="2797630" cy="212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171" y="4339154"/>
            <a:ext cx="2688700" cy="235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7315200" y="3337949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সংসদ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62800" y="5827486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উচ্চ আদালত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1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  <p:bldP spid="17" grpId="0"/>
      <p:bldP spid="18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408709" y="381000"/>
            <a:ext cx="8506691" cy="1676400"/>
          </a:xfrm>
          <a:prstGeom prst="ellipse">
            <a:avLst/>
          </a:prstGeom>
          <a:solidFill>
            <a:srgbClr val="00206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000" b="1" dirty="0">
                <a:latin typeface="NikoshBAN" pitchFamily="2" charset="0"/>
                <a:cs typeface="NikoshBAN" pitchFamily="2" charset="0"/>
              </a:rPr>
              <a:t>কর্ম পত্র – ২  </a:t>
            </a:r>
            <a:r>
              <a:rPr lang="as-IN" sz="6000" b="1" dirty="0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কাজ</a:t>
            </a:r>
            <a:r>
              <a:rPr lang="as-IN" sz="6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as-IN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2490354" y="2971800"/>
            <a:ext cx="482484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914400" lvl="1" indent="-457200" algn="just">
              <a:buFont typeface="Wingdings" pitchFamily="2" charset="2"/>
              <a:buChar char="Ø"/>
            </a:pP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বাক্য তৈরী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4800600"/>
            <a:ext cx="20573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হাইকোর্ট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867400"/>
            <a:ext cx="20573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পর্লামেন্ট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2054" y="4927600"/>
            <a:ext cx="210762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914400" lvl="1" indent="-457200"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পদ্মা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25124" y="5883271"/>
            <a:ext cx="195522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দেশ প্রেম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081314" y="447674"/>
            <a:ext cx="6340099" cy="13716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dirty="0">
                <a:latin typeface="NikoshBAN" pitchFamily="2" charset="0"/>
                <a:cs typeface="NikoshBAN" pitchFamily="2" charset="0"/>
              </a:rPr>
              <a:t>নিচের ছবি দেখ</a:t>
            </a:r>
          </a:p>
        </p:txBody>
      </p:sp>
    </p:spTree>
    <p:extLst>
      <p:ext uri="{BB962C8B-B14F-4D97-AF65-F5344CB8AC3E}">
        <p14:creationId xmlns:p14="http://schemas.microsoft.com/office/powerpoint/2010/main" val="188371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533400" y="228600"/>
            <a:ext cx="8077200" cy="2286000"/>
          </a:xfrm>
          <a:prstGeom prst="horizontalScroll">
            <a:avLst/>
          </a:prstGeom>
          <a:solidFill>
            <a:srgbClr val="002060"/>
          </a:solidFill>
          <a:ln w="762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কর্ম পত্র -২ এর সমাধান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2971800"/>
            <a:ext cx="6324600" cy="646331"/>
          </a:xfrm>
          <a:prstGeom prst="rect">
            <a:avLst/>
          </a:prstGeom>
          <a:solidFill>
            <a:schemeClr val="bg1"/>
          </a:solidFill>
          <a:ln w="9525">
            <a:noFill/>
            <a:prstDash val="solid"/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করিম সাহেব হাইকোর্টে আপিল করেছে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4286" y="3730169"/>
            <a:ext cx="6313714" cy="646331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পদ্মা একটি বড় নদী।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542" y="4557486"/>
            <a:ext cx="6306457" cy="58477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আমাদের দেশে পর্লামেন্ট এক কক্ষ বিশিষ্ট।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488" y="5257799"/>
            <a:ext cx="6364512" cy="1200329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শেখ মজিবুর রহমান দেশ প্রেমিক ছিলেন।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40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1676400"/>
            <a:ext cx="617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10836" y="228600"/>
            <a:ext cx="8915400" cy="2037255"/>
          </a:xfrm>
          <a:prstGeom prst="ellipse">
            <a:avLst/>
          </a:prstGeom>
          <a:solidFill>
            <a:srgbClr val="00206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000" dirty="0" smtClean="0">
                <a:latin typeface="NikoshBAN" pitchFamily="2" charset="0"/>
                <a:cs typeface="NikoshBAN" pitchFamily="2" charset="0"/>
              </a:rPr>
              <a:t>কর্ম পত্র -৩(দলীয় কাজ)</a:t>
            </a:r>
          </a:p>
          <a:p>
            <a:pPr algn="ctr"/>
            <a:r>
              <a:rPr lang="as-IN" sz="6000" dirty="0" smtClean="0">
                <a:latin typeface="NikoshBAN" pitchFamily="2" charset="0"/>
                <a:cs typeface="NikoshBAN" pitchFamily="2" charset="0"/>
              </a:rPr>
              <a:t> সময়ঃ  ৮ মিনিট</a:t>
            </a:r>
            <a:endParaRPr lang="as-IN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657600"/>
            <a:ext cx="8458200" cy="830997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Ø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বাঙ্গালীরা কেন অস্ত্র হাতে নিয়ে ছিল?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4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82600" y="123371"/>
            <a:ext cx="8305800" cy="1885950"/>
          </a:xfrm>
          <a:prstGeom prst="ellipse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5400" b="1" dirty="0">
                <a:latin typeface="NikoshBAN" pitchFamily="2" charset="0"/>
                <a:cs typeface="NikoshBAN" pitchFamily="2" charset="0"/>
              </a:rPr>
              <a:t>কর্ম পত্র- ৩ এর সমাধান</a:t>
            </a:r>
            <a:br>
              <a:rPr lang="as-IN" sz="5400" b="1" dirty="0">
                <a:latin typeface="NikoshBAN" pitchFamily="2" charset="0"/>
                <a:cs typeface="NikoshBAN" pitchFamily="2" charset="0"/>
              </a:rPr>
            </a:br>
            <a:r>
              <a:rPr lang="as-IN" sz="5400" b="1" dirty="0">
                <a:latin typeface="NikoshBAN" pitchFamily="2" charset="0"/>
                <a:cs typeface="NikoshBAN" pitchFamily="2" charset="0"/>
              </a:rPr>
              <a:t>(দলীয় কাজ)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1628" y="3124200"/>
            <a:ext cx="83820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দেশ যখন ধবংস হয়ে যাচ্ছে দেশপ্রেমিক ঘরের কোনে মৃত্যুর ভয়ে বসে থাকেত পারে না। তাই দেশ প্রেমিক স্বাধীনতার জন্যই অস্ত্র হাতে নিয়ে ছিল?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485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939799" y="304800"/>
            <a:ext cx="8001000" cy="137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9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1384" y="2552923"/>
            <a:ext cx="198897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ক) ১৪৯৫মাইল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5965" y="2545581"/>
            <a:ext cx="2330816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(খ) ১৪৯৭ মাইল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1" y="3033566"/>
            <a:ext cx="198596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(গ) ১৫০০ মাইল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5966" y="3068800"/>
            <a:ext cx="233081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(ঘ) ১৫০৩ মাইল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8124" y="3592020"/>
            <a:ext cx="8832675" cy="1245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কত তারিখে পাকিস্থান হানাদার বাহিনি ধ্বংসাত্তক আক্রমন চালায়। </a:t>
            </a:r>
            <a:r>
              <a:rPr lang="bn-BD" sz="3600" dirty="0" smtClean="0"/>
              <a:t>।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 rot="10800000" flipV="1">
            <a:off x="587535" y="4845568"/>
            <a:ext cx="4517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(ক) ২৫ শে মার্চ ১৯৭১ সাল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55455" y="4837031"/>
            <a:ext cx="430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খ</a:t>
            </a:r>
            <a:r>
              <a:rPr lang="as-IN" sz="2800" b="1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২৫ শে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মে</a:t>
            </a:r>
            <a:r>
              <a:rPr lang="as-IN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১৯৭১ সাল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0336" y="5668534"/>
            <a:ext cx="3640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</a:t>
            </a:r>
            <a:r>
              <a:rPr lang="as-IN" sz="28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২৫ শে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এপ্রিল</a:t>
            </a:r>
            <a:r>
              <a:rPr lang="as-IN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১৯৭১ সাল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3925" y="5704820"/>
            <a:ext cx="4533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ঘ</a:t>
            </a:r>
            <a:r>
              <a:rPr lang="as-IN" sz="2800" b="1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২৫ শে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জুন</a:t>
            </a:r>
            <a:r>
              <a:rPr lang="as-IN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b="1" dirty="0">
                <a:latin typeface="NikoshBAN" pitchFamily="2" charset="0"/>
                <a:cs typeface="NikoshBAN" pitchFamily="2" charset="0"/>
              </a:rPr>
              <a:t>১৯৭১ সাল</a:t>
            </a:r>
          </a:p>
        </p:txBody>
      </p:sp>
      <p:sp>
        <p:nvSpPr>
          <p:cNvPr id="2" name="Up Arrow 1"/>
          <p:cNvSpPr/>
          <p:nvPr/>
        </p:nvSpPr>
        <p:spPr>
          <a:xfrm rot="5400000">
            <a:off x="799010" y="3048371"/>
            <a:ext cx="159433" cy="404646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8124" y="1979302"/>
            <a:ext cx="8771603" cy="646331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পূর্ব পাকিস্থান থেকে পশ্চিম পাকিস্থানের ব্যাবধান কতছিল?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14542" y="4979618"/>
            <a:ext cx="401630" cy="166976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7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4" grpId="0"/>
      <p:bldP spid="15" grpId="0"/>
      <p:bldP spid="16" grpId="0"/>
      <p:bldP spid="2" grpId="0" animBg="1"/>
      <p:bldP spid="13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2064656" y="152400"/>
            <a:ext cx="4869544" cy="16002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as-IN" sz="8000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277106"/>
            <a:ext cx="7779658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গণতন্ত্র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স্বাধীনতা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উচ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ত।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গণতন্ত্র যাতে আপনাদের আজ অংশগ্রহণ করতে আহবান জানাচ্ছি। একদিন আপনারা বুঝতে পারবেন, হিন্দু ও মুসলমানদের মধ্যে পার্থক্য ভুলে যাওয়া এবং আপনারা আপনাদের শুধু মানুষ মনে করবেন, এবং সবাই একত্র হয়ে স্বাধীনতা আন্দোলনে ব্রতী হবেন।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2438400"/>
            <a:ext cx="479334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Ø"/>
            </a:pPr>
            <a:r>
              <a:rPr lang="bn-BD" sz="4000" u="sng" dirty="0" smtClean="0">
                <a:latin typeface="NikoshBAN" pitchFamily="2" charset="0"/>
                <a:cs typeface="NikoshBAN" pitchFamily="2" charset="0"/>
              </a:rPr>
              <a:t>নীচের উদ্দিপকটি পড়</a:t>
            </a:r>
            <a:endParaRPr lang="en-US" sz="4000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18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7571" y="2249268"/>
            <a:ext cx="8001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as-IN" sz="3600" b="1" dirty="0">
                <a:latin typeface="NikoshBAN" pitchFamily="2" charset="0"/>
                <a:cs typeface="NikoshBAN" pitchFamily="2" charset="0"/>
              </a:rPr>
              <a:t>(ক) বঙ্গবন্ধু শেখ মজিবুর রহমানের জন্ম কত তারিখ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2895599"/>
            <a:ext cx="8001000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as-IN" sz="3600" b="1" dirty="0">
                <a:latin typeface="NikoshBAN" pitchFamily="2" charset="0"/>
                <a:cs typeface="NikoshBAN" pitchFamily="2" charset="0"/>
              </a:rPr>
              <a:t>(খ) বাংলার ইিতহাস এদেশের মানুষের রক্ত দিয়ে রাজপথ রঞ্জিত করার ইতিহাস বলতে কী বুঝানো হেয়েছে তা লিখতে পারবে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Horizontal Scroll 11"/>
          <p:cNvSpPr/>
          <p:nvPr/>
        </p:nvSpPr>
        <p:spPr>
          <a:xfrm>
            <a:off x="2819400" y="268514"/>
            <a:ext cx="4114800" cy="1447800"/>
          </a:xfrm>
          <a:prstGeom prst="horizontalScroll">
            <a:avLst/>
          </a:prstGeom>
          <a:solidFill>
            <a:srgbClr val="00206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সৃজনশীল প্রশ্ন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735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0"/>
            <a:ext cx="9220200" cy="70104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orizontal Scroll 3"/>
          <p:cNvSpPr/>
          <p:nvPr/>
        </p:nvSpPr>
        <p:spPr>
          <a:xfrm>
            <a:off x="2140857" y="228600"/>
            <a:ext cx="5486400" cy="2362200"/>
          </a:xfrm>
          <a:prstGeom prst="horizontalScroll">
            <a:avLst>
              <a:gd name="adj" fmla="val 10546"/>
            </a:avLst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857" y="3048000"/>
            <a:ext cx="6248400" cy="3581905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8697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1636</TotalTime>
  <Words>407</Words>
  <Application>Microsoft Office PowerPoint</Application>
  <PresentationFormat>On-screen Show (4:3)</PresentationFormat>
  <Paragraphs>89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DOEL</cp:lastModifiedBy>
  <cp:revision>193</cp:revision>
  <dcterms:created xsi:type="dcterms:W3CDTF">2014-01-31T00:50:56Z</dcterms:created>
  <dcterms:modified xsi:type="dcterms:W3CDTF">2014-02-07T06:03:47Z</dcterms:modified>
</cp:coreProperties>
</file>